
<file path=[Content_Types].xml><?xml version="1.0" encoding="utf-8"?>
<Types xmlns="http://schemas.openxmlformats.org/package/2006/content-types">
  <Default Extension="jfif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6" r:id="rId3"/>
    <p:sldId id="677" r:id="rId4"/>
    <p:sldId id="258" r:id="rId5"/>
    <p:sldId id="678" r:id="rId6"/>
    <p:sldId id="280" r:id="rId7"/>
    <p:sldId id="679" r:id="rId8"/>
    <p:sldId id="259" r:id="rId9"/>
    <p:sldId id="680" r:id="rId10"/>
    <p:sldId id="260" r:id="rId11"/>
    <p:sldId id="261" r:id="rId12"/>
    <p:sldId id="263" r:id="rId13"/>
    <p:sldId id="681" r:id="rId14"/>
    <p:sldId id="264" r:id="rId15"/>
    <p:sldId id="267" r:id="rId16"/>
    <p:sldId id="265" r:id="rId17"/>
    <p:sldId id="682" r:id="rId18"/>
    <p:sldId id="266" r:id="rId19"/>
    <p:sldId id="268" r:id="rId20"/>
    <p:sldId id="269" r:id="rId21"/>
    <p:sldId id="683" r:id="rId22"/>
    <p:sldId id="270" r:id="rId23"/>
    <p:sldId id="271" r:id="rId24"/>
    <p:sldId id="272" r:id="rId25"/>
    <p:sldId id="684" r:id="rId26"/>
    <p:sldId id="273" r:id="rId27"/>
    <p:sldId id="283" r:id="rId28"/>
    <p:sldId id="284" r:id="rId29"/>
    <p:sldId id="285" r:id="rId30"/>
    <p:sldId id="281" r:id="rId31"/>
    <p:sldId id="685" r:id="rId32"/>
    <p:sldId id="274" r:id="rId33"/>
    <p:sldId id="276" r:id="rId34"/>
    <p:sldId id="275" r:id="rId35"/>
    <p:sldId id="686" r:id="rId36"/>
    <p:sldId id="277" r:id="rId37"/>
    <p:sldId id="279" r:id="rId38"/>
    <p:sldId id="278" r:id="rId39"/>
    <p:sldId id="687" r:id="rId40"/>
    <p:sldId id="286" r:id="rId41"/>
    <p:sldId id="287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E"/>
    <a:srgbClr val="DCE5F4"/>
    <a:srgbClr val="C9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14CEE-BAB7-4C69-9A5D-8B4994750C8F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1A098-1082-4060-AB1C-C2B7815923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62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82AB-7318-4030-9DD4-05BF964DD8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1A098-1082-4060-AB1C-C2B78159230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79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8FB9-0584-D6D5-1E7F-E3C54F4E0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92B02-4502-5ACC-58AC-BB2F0FF8A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5830-02E2-6A7D-84EA-43FA1E026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3C561-86FB-4543-DF8A-AA96F3E1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02F8-6682-777E-4F26-026BB0C8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47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B7F6-2D46-289C-6575-B196D2F6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70ABE-8C98-2578-BDCC-12FDE0E20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6985-48D9-FE41-306F-BCDF0483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09C88-2EAE-8C70-53DC-19A35BBB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95A5C-3D5D-8760-51DB-39EA8F48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69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C8B45-4F51-C3B4-6FAC-C1B1FD642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3A982-D351-DF8A-A618-E598DE2F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369B6-5801-CF7B-CEAA-AEA9652C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7F1A-EBFE-CE48-2348-BCF7CC68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F5B2-E65B-255C-D851-58C618B8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892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51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D867-9CF0-F3FC-E644-EB850BA1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CDDC5-95B0-7E89-7B98-781EF3D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7B514-5976-4E22-BA2C-6670B228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D601C-5C67-488C-2D50-CBB5CF02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9DCB-7BAF-F7CC-3282-ECE56F56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1BA6-94A7-F8C4-DE05-3BFFA4EA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C9778-FCCF-9A76-1BBC-EC12F9D3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1C232-918A-399C-1E9E-F1377EF9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418A0-EB7B-C5F5-372C-E690B0A1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E1BD-0BDE-41EC-0763-42990F1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24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09E4-0147-F15B-21BB-B19C4623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48BAB-7F50-AE05-326A-B19D3CBBE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8B162-EE97-FF2A-D30D-165E6F6A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1E1A5-BF3A-2AB3-FAFF-6DA071DC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A8877-15A2-24AD-8CE9-67ED0581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5C113-4400-1BA7-679D-A94CEFE6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64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CE86-B222-8863-D06F-1F6D43BE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700D8-FF72-19B9-4308-E277D7511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CA1B-D03E-FE80-DB27-C30B1C59D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9FF1A-B677-F114-634A-54E25ED9B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A675E-127C-790B-ABBD-4F1042CAC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C9358-6363-8E03-EAC5-E480A599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03856B-27DC-20A7-914C-248B782A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F822C-8AA1-934C-99BF-6ED0C67A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30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6260-E288-9148-E2E5-5407B608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FA122-880D-E179-2697-DCC3756D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102BB-CAA1-FFF2-DCD4-9BC6DF70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16A4A-C64F-AE54-FCD7-D6D4772C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40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3FCB6-BADF-8F25-C0C3-576A5737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8B6E4-9394-613B-7955-30F0D2C2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EFA64-C756-0CE7-E44A-91B65108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9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3A58-7EA5-0BF3-329D-59B32958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FBB9-CC9C-50D3-5460-C1074E31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A2928-A455-F38D-4675-19F681398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F9433-F61C-D418-96B6-4ABF0EF74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94B0-506F-CB5B-8A72-BCF67739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6E52C-663D-FF7F-6D00-D8155C79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8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7F61-6FA3-6806-6E59-E1123C6A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1DCA1-E9AA-C031-ECC2-C09AA65EC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69FCA-B8CD-0D61-4B68-A88C104B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CD358-0098-ED7A-0EC4-5C64343B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1E058-C3AD-76AC-017C-AADF635B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100EE-44FF-26F4-A5C9-C19CA772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85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E0615-3357-4C9B-3C5E-DEF36860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511E-DC4C-9754-9A09-DA8D6E1E1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241E7-07FD-4B63-0428-5F7CED9F8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5726-7D62-4BE6-9720-FFD072E97A3D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5B262-8D82-227E-6A52-328FB52D4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2088F-3D63-F33B-4EBE-E7F902F55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ECD38-04D0-436B-A3E4-2FDC1C0D1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47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fi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DD19-659D-7B8B-F7D5-8FC29A4C5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7C4EC-CCCE-EA91-2097-A5B3BE925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EA45B-D73E-0F42-B43F-A4930DFE6004}"/>
              </a:ext>
            </a:extLst>
          </p:cNvPr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47BC7-563A-1B26-6123-588512A89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6CD082-08CA-CEBE-6E65-7CE4D61A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" r="1835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BE89D5-BA8E-3DE8-1CA3-14D9CEAF2E2C}"/>
              </a:ext>
            </a:extLst>
          </p:cNvPr>
          <p:cNvSpPr/>
          <p:nvPr/>
        </p:nvSpPr>
        <p:spPr>
          <a:xfrm>
            <a:off x="-1" y="-8885"/>
            <a:ext cx="12192000" cy="6952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44F300-5C29-8194-24C5-6B2BFB91851F}"/>
              </a:ext>
            </a:extLst>
          </p:cNvPr>
          <p:cNvGrpSpPr/>
          <p:nvPr/>
        </p:nvGrpSpPr>
        <p:grpSpPr>
          <a:xfrm>
            <a:off x="598882" y="-8885"/>
            <a:ext cx="4261268" cy="6866886"/>
            <a:chOff x="598882" y="-8885"/>
            <a:chExt cx="4261268" cy="68668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1013AE-DD38-BFC3-A027-129DE129E7B0}"/>
                </a:ext>
              </a:extLst>
            </p:cNvPr>
            <p:cNvSpPr/>
            <p:nvPr/>
          </p:nvSpPr>
          <p:spPr>
            <a:xfrm>
              <a:off x="598882" y="-8885"/>
              <a:ext cx="4261268" cy="6866886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  <a:effectLst>
              <a:outerShdw blurRad="279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F62E65-3C99-0F05-1E58-C6A6BC57B667}"/>
                </a:ext>
              </a:extLst>
            </p:cNvPr>
            <p:cNvGrpSpPr/>
            <p:nvPr/>
          </p:nvGrpSpPr>
          <p:grpSpPr>
            <a:xfrm>
              <a:off x="681084" y="1946114"/>
              <a:ext cx="3985609" cy="4761955"/>
              <a:chOff x="681084" y="1946114"/>
              <a:chExt cx="3985609" cy="476195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D384CFE-B815-A3C2-A57A-B792A6E1D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0986" y="6369314"/>
                <a:ext cx="1445707" cy="33875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146B6-E859-9DBE-6961-C201720858F4}"/>
                  </a:ext>
                </a:extLst>
              </p:cNvPr>
              <p:cNvSpPr txBox="1"/>
              <p:nvPr/>
            </p:nvSpPr>
            <p:spPr>
              <a:xfrm>
                <a:off x="708336" y="3662803"/>
                <a:ext cx="18750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Version 1.0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D52C7-1019-2C07-8F9A-54DE842B9010}"/>
                  </a:ext>
                </a:extLst>
              </p:cNvPr>
              <p:cNvSpPr txBox="1"/>
              <p:nvPr/>
            </p:nvSpPr>
            <p:spPr>
              <a:xfrm>
                <a:off x="681084" y="1946114"/>
                <a:ext cx="3750239" cy="1716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00"/>
                  </a:lnSpc>
                </a:pPr>
                <a:endParaRPr lang="en-US" sz="3600" b="1" spc="30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3400"/>
                  </a:lnSpc>
                </a:pPr>
                <a:r>
                  <a:rPr lang="en-US" sz="28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DATA MANAGER PRESENTATION</a:t>
                </a:r>
                <a:endParaRPr lang="en-US" sz="2800" b="1" spc="3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B8DE03-3176-A689-CA00-A5CD9439461C}"/>
              </a:ext>
            </a:extLst>
          </p:cNvPr>
          <p:cNvGrpSpPr/>
          <p:nvPr/>
        </p:nvGrpSpPr>
        <p:grpSpPr>
          <a:xfrm flipH="1">
            <a:off x="557351" y="0"/>
            <a:ext cx="45719" cy="6851409"/>
            <a:chOff x="12120394" y="1"/>
            <a:chExt cx="53539" cy="8945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D1D927-EF02-40DD-CE2C-0CBAF399A518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A1C34E-D8C4-3A85-9B55-82C51D9EB439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8CF694-BBBE-2C68-D842-BCF1AF7ED19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8BBF59-A965-C980-4FCE-FFC80A98903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DDB248C8-B562-6152-8A7B-953005747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6492" y="5791417"/>
            <a:ext cx="1718722" cy="9166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84C6E93-D28A-B9F2-5CE6-9FBBF6BCC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493" y="151852"/>
            <a:ext cx="38862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118856"/>
            <a:ext cx="11089513" cy="612155"/>
            <a:chOff x="386195" y="118856"/>
            <a:chExt cx="11089513" cy="612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118856"/>
              <a:ext cx="7367337" cy="61215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/>
                <a:t>Click on the </a:t>
              </a:r>
              <a:r>
                <a:rPr lang="en-US" b="1" dirty="0"/>
                <a:t>Export icon </a:t>
              </a:r>
              <a:r>
                <a:rPr lang="en-US" dirty="0"/>
                <a:t>and</a:t>
              </a:r>
              <a:r>
                <a:rPr lang="en-US" b="1" dirty="0"/>
                <a:t> Select Level </a:t>
              </a:r>
              <a:r>
                <a:rPr lang="en-US" dirty="0"/>
                <a:t>to download - </a:t>
              </a:r>
              <a:r>
                <a:rPr lang="en-US" b="1" dirty="0"/>
                <a:t>Export empty template </a:t>
              </a:r>
              <a:r>
                <a:rPr lang="en-US" dirty="0"/>
                <a:t>and</a:t>
              </a:r>
              <a:r>
                <a:rPr lang="en-US" b="1" dirty="0"/>
                <a:t> existing data.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B20790-06F8-1CC0-8A32-99A60992863D}"/>
              </a:ext>
            </a:extLst>
          </p:cNvPr>
          <p:cNvGrpSpPr/>
          <p:nvPr/>
        </p:nvGrpSpPr>
        <p:grpSpPr>
          <a:xfrm>
            <a:off x="887236" y="850614"/>
            <a:ext cx="10591397" cy="5954753"/>
            <a:chOff x="887236" y="850614"/>
            <a:chExt cx="10591397" cy="59547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6" y="850614"/>
              <a:ext cx="10591397" cy="59547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F6E29B-FFD4-37B2-1586-84A6C889E2B3}"/>
                </a:ext>
              </a:extLst>
            </p:cNvPr>
            <p:cNvSpPr/>
            <p:nvPr/>
          </p:nvSpPr>
          <p:spPr>
            <a:xfrm>
              <a:off x="3461656" y="2375065"/>
              <a:ext cx="5477071" cy="29009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83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Icon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Browse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file, and click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Upload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import the </a:t>
              </a:r>
              <a:r>
                <a:rPr lang="en-US" dirty="0"/>
                <a:t>Ar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86599CF-1D3B-D0B1-F763-38074795D197}"/>
              </a:ext>
            </a:extLst>
          </p:cNvPr>
          <p:cNvGrpSpPr/>
          <p:nvPr/>
        </p:nvGrpSpPr>
        <p:grpSpPr>
          <a:xfrm>
            <a:off x="887236" y="850613"/>
            <a:ext cx="10591397" cy="5954753"/>
            <a:chOff x="887236" y="850613"/>
            <a:chExt cx="10591397" cy="59547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6" y="850613"/>
              <a:ext cx="10591397" cy="59547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B3E43F-4C64-E244-7F0C-F3F25C0B82F0}"/>
                </a:ext>
              </a:extLst>
            </p:cNvPr>
            <p:cNvSpPr/>
            <p:nvPr/>
          </p:nvSpPr>
          <p:spPr>
            <a:xfrm>
              <a:off x="3461656" y="1701063"/>
              <a:ext cx="5477071" cy="42676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5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b="1" dirty="0">
                  <a:solidFill>
                    <a:srgbClr val="0070C0"/>
                  </a:solidFill>
                </a:rPr>
                <a:t>Edit, View, Enable/Disable,</a:t>
              </a:r>
              <a:r>
                <a:rPr lang="en-US" sz="1200" dirty="0">
                  <a:solidFill>
                    <a:srgbClr val="0070C0"/>
                  </a:solidFill>
                </a:rPr>
                <a:t> and </a:t>
              </a:r>
              <a:r>
                <a:rPr lang="en-US" sz="1200" b="1" dirty="0">
                  <a:solidFill>
                    <a:srgbClr val="0070C0"/>
                  </a:solidFill>
                </a:rPr>
                <a:t>Delete</a:t>
              </a:r>
              <a:r>
                <a:rPr lang="en-US" sz="1200" dirty="0">
                  <a:solidFill>
                    <a:srgbClr val="0070C0"/>
                  </a:solidFill>
                </a:rPr>
                <a:t> the existing area.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ADE1C-257F-BDF5-5C26-7A662FF5A662}"/>
              </a:ext>
            </a:extLst>
          </p:cNvPr>
          <p:cNvGrpSpPr/>
          <p:nvPr/>
        </p:nvGrpSpPr>
        <p:grpSpPr>
          <a:xfrm>
            <a:off x="887237" y="850613"/>
            <a:ext cx="10591395" cy="5954752"/>
            <a:chOff x="887237" y="850613"/>
            <a:chExt cx="10591395" cy="59547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7" y="850613"/>
              <a:ext cx="10591395" cy="5954752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065A01-3BAF-B6E4-86FF-399267B5A5CB}"/>
                </a:ext>
              </a:extLst>
            </p:cNvPr>
            <p:cNvSpPr/>
            <p:nvPr/>
          </p:nvSpPr>
          <p:spPr>
            <a:xfrm>
              <a:off x="9838762" y="1932001"/>
              <a:ext cx="1287065" cy="12870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1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3FBA2-E6EC-6D9B-041C-451E6325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B0C387-BB67-7ED4-FCC2-29E46BBF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C9F4DC-B541-2CED-3175-35FFE05E8F6E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852DDC-4441-3596-04F5-CEFD15799913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6A4630-4A10-84DE-E8B2-37923B7686A5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EAB25-71BF-EBB4-7EEA-6D349B308F3A}"/>
                </a:ext>
              </a:extLst>
            </p:cNvPr>
            <p:cNvSpPr txBox="1"/>
            <p:nvPr/>
          </p:nvSpPr>
          <p:spPr>
            <a:xfrm>
              <a:off x="1633135" y="4963394"/>
              <a:ext cx="4092416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Classification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8F4AF9-BCA6-13C1-DB59-DB80AFB96EAE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68AA32-8FA2-0F6B-CB3C-8095FA1D4C4B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A683D8-AD33-C509-B463-BFC4C0FA6557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535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118856"/>
            <a:ext cx="11089513" cy="612155"/>
            <a:chOff x="386195" y="118856"/>
            <a:chExt cx="11089513" cy="612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118856"/>
              <a:ext cx="7367337" cy="61215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b="1" dirty="0"/>
                <a:t>View</a:t>
              </a:r>
              <a:r>
                <a:rPr lang="en-US" dirty="0"/>
                <a:t> and </a:t>
              </a:r>
              <a:r>
                <a:rPr lang="en-US" b="1" dirty="0"/>
                <a:t>Search</a:t>
              </a:r>
              <a:r>
                <a:rPr lang="en-US" dirty="0"/>
                <a:t> existing classifications List for the specific classification Click on the </a:t>
              </a:r>
              <a:r>
                <a:rPr lang="en-US" b="1" dirty="0"/>
                <a:t>plus</a:t>
              </a:r>
              <a:r>
                <a:rPr lang="en-US" dirty="0"/>
                <a:t> button to add a new classification.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3D4B32-936D-52E1-E0F5-7E542246C2D8}"/>
              </a:ext>
            </a:extLst>
          </p:cNvPr>
          <p:cNvGrpSpPr/>
          <p:nvPr/>
        </p:nvGrpSpPr>
        <p:grpSpPr>
          <a:xfrm>
            <a:off x="887238" y="850614"/>
            <a:ext cx="10652445" cy="5954751"/>
            <a:chOff x="887238" y="850614"/>
            <a:chExt cx="10652445" cy="59547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DC4B4-F0D9-7DD5-EB30-07BB3BE89ED2}"/>
                </a:ext>
              </a:extLst>
            </p:cNvPr>
            <p:cNvGrpSpPr/>
            <p:nvPr/>
          </p:nvGrpSpPr>
          <p:grpSpPr>
            <a:xfrm>
              <a:off x="887238" y="850614"/>
              <a:ext cx="10652445" cy="5954751"/>
              <a:chOff x="887238" y="850614"/>
              <a:chExt cx="10652445" cy="595475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84443A7-CC12-464A-9DBE-B9FD1CDC5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7238" y="850614"/>
                <a:ext cx="10591393" cy="5954751"/>
              </a:xfrm>
              <a:prstGeom prst="rect">
                <a:avLst/>
              </a:prstGeom>
              <a:ln>
                <a:noFill/>
              </a:ln>
              <a:effectLst>
                <a:outerShdw blurRad="546100" sx="99000" sy="99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11D1FD-7A1B-A940-A06E-7F9A8E0D6ADE}"/>
                  </a:ext>
                </a:extLst>
              </p:cNvPr>
              <p:cNvSpPr/>
              <p:nvPr/>
            </p:nvSpPr>
            <p:spPr>
              <a:xfrm>
                <a:off x="11199955" y="1320241"/>
                <a:ext cx="339728" cy="40089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2FF39E-DC2A-F93C-6010-60FE40A98A28}"/>
                </a:ext>
              </a:extLst>
            </p:cNvPr>
            <p:cNvSpPr/>
            <p:nvPr/>
          </p:nvSpPr>
          <p:spPr>
            <a:xfrm>
              <a:off x="3512289" y="1326123"/>
              <a:ext cx="2002246" cy="3883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9761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2B015B-FDE4-C5F1-4B1A-44498DB73FE3}"/>
              </a:ext>
            </a:extLst>
          </p:cNvPr>
          <p:cNvGrpSpPr/>
          <p:nvPr/>
        </p:nvGrpSpPr>
        <p:grpSpPr>
          <a:xfrm>
            <a:off x="887238" y="850613"/>
            <a:ext cx="10664995" cy="5956207"/>
            <a:chOff x="887238" y="850613"/>
            <a:chExt cx="10664995" cy="59562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50613"/>
              <a:ext cx="10591393" cy="5954751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D997E8-4C69-AEF0-365B-5E26AA740CB0}"/>
                </a:ext>
              </a:extLst>
            </p:cNvPr>
            <p:cNvSpPr/>
            <p:nvPr/>
          </p:nvSpPr>
          <p:spPr>
            <a:xfrm>
              <a:off x="5896947" y="1109750"/>
              <a:ext cx="5655286" cy="5697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CD6069-B591-E922-D4D4-1C4941078E2E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Add Classification </a:t>
            </a:r>
            <a:r>
              <a:rPr lang="en-US" dirty="0"/>
              <a:t>Form – Fill in the details – </a:t>
            </a:r>
            <a:r>
              <a:rPr lang="en-US" b="1" dirty="0"/>
              <a:t>Classification Name</a:t>
            </a:r>
            <a:r>
              <a:rPr lang="en-US" dirty="0"/>
              <a:t>. Click </a:t>
            </a:r>
            <a:r>
              <a:rPr lang="en-US" b="1" dirty="0"/>
              <a:t>Add</a:t>
            </a:r>
            <a:r>
              <a:rPr lang="en-US" dirty="0"/>
              <a:t> to confirm &amp; save.</a:t>
            </a:r>
          </a:p>
        </p:txBody>
      </p:sp>
    </p:spTree>
    <p:extLst>
      <p:ext uri="{BB962C8B-B14F-4D97-AF65-F5344CB8AC3E}">
        <p14:creationId xmlns:p14="http://schemas.microsoft.com/office/powerpoint/2010/main" val="183286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B2195C-5457-9E60-1B7D-27A220643A1E}"/>
              </a:ext>
            </a:extLst>
          </p:cNvPr>
          <p:cNvGrpSpPr/>
          <p:nvPr/>
        </p:nvGrpSpPr>
        <p:grpSpPr>
          <a:xfrm>
            <a:off x="887238" y="850614"/>
            <a:ext cx="10591392" cy="5954750"/>
            <a:chOff x="887238" y="850614"/>
            <a:chExt cx="10591392" cy="595475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50614"/>
              <a:ext cx="10591392" cy="5954750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415EE8-7922-0153-F0B8-ECC934D5E21F}"/>
                </a:ext>
              </a:extLst>
            </p:cNvPr>
            <p:cNvSpPr/>
            <p:nvPr/>
          </p:nvSpPr>
          <p:spPr>
            <a:xfrm>
              <a:off x="9841963" y="1935259"/>
              <a:ext cx="1262432" cy="12665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59E691-93E6-C839-DE09-940F502121AF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Edit, View, Enable/Disable,</a:t>
            </a:r>
            <a:r>
              <a:rPr lang="en-US" sz="1200" dirty="0">
                <a:solidFill>
                  <a:srgbClr val="0070C0"/>
                </a:solidFill>
              </a:rPr>
              <a:t> 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classification.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6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D458D-2F88-B1CA-D59F-0637F06F9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A3A7BC-393F-3A0A-5E63-A8866DCE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F78F54-0D57-DA38-1E62-47A2BAFF19DF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732950-3E12-A837-D954-A650AFAC0AE5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6D178-A7E1-9982-E926-D4F39A1898CE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4D90B-5AFF-B7F7-C354-D0F3A9CB1D25}"/>
                </a:ext>
              </a:extLst>
            </p:cNvPr>
            <p:cNvSpPr txBox="1"/>
            <p:nvPr/>
          </p:nvSpPr>
          <p:spPr>
            <a:xfrm>
              <a:off x="1633134" y="4963394"/>
              <a:ext cx="4462865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Program Cycle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EF60BF-A14E-6D97-99CB-DF2432773018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9FC35D-11ED-A543-88DB-C36449FF25C4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8F8369-AA80-A15A-2AB9-91F6C7CB034E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459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132924"/>
            <a:ext cx="11089513" cy="612155"/>
            <a:chOff x="386195" y="132924"/>
            <a:chExt cx="11089513" cy="612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CYCLE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132924"/>
              <a:ext cx="7367337" cy="61215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b="1" dirty="0"/>
                <a:t>View</a:t>
              </a:r>
              <a:r>
                <a:rPr lang="en-US" dirty="0"/>
                <a:t> and </a:t>
              </a:r>
              <a:r>
                <a:rPr lang="en-US" b="1" dirty="0"/>
                <a:t>Search</a:t>
              </a:r>
              <a:r>
                <a:rPr lang="en-US" dirty="0"/>
                <a:t> the existing Program Cycle List. Click on the </a:t>
              </a:r>
              <a:r>
                <a:rPr lang="en-US" b="1" dirty="0"/>
                <a:t>plus</a:t>
              </a:r>
              <a:r>
                <a:rPr lang="en-US" dirty="0"/>
                <a:t> button to add a new program cycle.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5AEF61-0A06-F541-8E50-65E95E3C7E6A}"/>
              </a:ext>
            </a:extLst>
          </p:cNvPr>
          <p:cNvGrpSpPr/>
          <p:nvPr/>
        </p:nvGrpSpPr>
        <p:grpSpPr>
          <a:xfrm>
            <a:off x="887238" y="849160"/>
            <a:ext cx="10652445" cy="5957657"/>
            <a:chOff x="887238" y="849160"/>
            <a:chExt cx="10652445" cy="59576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49160"/>
              <a:ext cx="10591392" cy="5957657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513706-BDF7-E558-8B66-0495A7EC6513}"/>
                </a:ext>
              </a:extLst>
            </p:cNvPr>
            <p:cNvSpPr/>
            <p:nvPr/>
          </p:nvSpPr>
          <p:spPr>
            <a:xfrm>
              <a:off x="11199955" y="1348377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7825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-21824"/>
            <a:ext cx="11089513" cy="889154"/>
            <a:chOff x="386195" y="-21824"/>
            <a:chExt cx="11089513" cy="8891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CYCLE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-21824"/>
              <a:ext cx="7367337" cy="8891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b="1" dirty="0"/>
                <a:t>Add Program Cycle </a:t>
              </a:r>
              <a:r>
                <a:rPr lang="en-US" dirty="0"/>
                <a:t>Form – Fill in the details </a:t>
              </a:r>
              <a:r>
                <a:rPr lang="en-US" b="1" dirty="0"/>
                <a:t>– Name, Description, Start Date, End Date, Children Per Household, </a:t>
              </a:r>
              <a:r>
                <a:rPr lang="en-US" dirty="0"/>
                <a:t>and</a:t>
              </a:r>
              <a:r>
                <a:rPr lang="en-US" b="1" dirty="0"/>
                <a:t> Cash Allotment Distribution</a:t>
              </a:r>
              <a:r>
                <a:rPr lang="en-US" dirty="0"/>
                <a:t>. Click </a:t>
              </a:r>
              <a:r>
                <a:rPr lang="en-US" b="1" dirty="0"/>
                <a:t>Add</a:t>
              </a:r>
              <a:r>
                <a:rPr lang="en-US" dirty="0"/>
                <a:t> to confirm &amp; save.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6D41A-5931-0F36-7E93-E20BB60262EE}"/>
              </a:ext>
            </a:extLst>
          </p:cNvPr>
          <p:cNvGrpSpPr/>
          <p:nvPr/>
        </p:nvGrpSpPr>
        <p:grpSpPr>
          <a:xfrm>
            <a:off x="887238" y="849160"/>
            <a:ext cx="10664995" cy="6008840"/>
            <a:chOff x="887238" y="849160"/>
            <a:chExt cx="10664995" cy="60088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49160"/>
              <a:ext cx="10591392" cy="5957657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ECEC1B-F79A-FD3C-7ADE-D055F0C5774B}"/>
                </a:ext>
              </a:extLst>
            </p:cNvPr>
            <p:cNvSpPr/>
            <p:nvPr/>
          </p:nvSpPr>
          <p:spPr>
            <a:xfrm>
              <a:off x="5896947" y="1109750"/>
              <a:ext cx="5655286" cy="57482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8349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403" y="6591"/>
            <a:ext cx="12176597" cy="68588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215569-95B8-0EB5-F396-52B3E359AB37}"/>
              </a:ext>
            </a:extLst>
          </p:cNvPr>
          <p:cNvSpPr/>
          <p:nvPr/>
        </p:nvSpPr>
        <p:spPr>
          <a:xfrm>
            <a:off x="-2142" y="-47146"/>
            <a:ext cx="12194142" cy="695229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49419" y="-47146"/>
            <a:ext cx="6378050" cy="6985370"/>
            <a:chOff x="332414" y="4307230"/>
            <a:chExt cx="5632026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031" y="4521749"/>
              <a:ext cx="5320681" cy="1443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300"/>
                </a:spcBef>
                <a:buFont typeface="Wingdings" panose="05000000000000000000" pitchFamily="2" charset="2"/>
                <a:buChar char="ü"/>
              </a:pPr>
              <a:r>
                <a:rPr lang="en-US" sz="3200" b="1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EmpowerU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Cycle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 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 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 facts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z="2000" spc="11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0533C-6B1F-FE94-4940-0936E0D42BDF}"/>
              </a:ext>
            </a:extLst>
          </p:cNvPr>
          <p:cNvGrpSpPr/>
          <p:nvPr/>
        </p:nvGrpSpPr>
        <p:grpSpPr>
          <a:xfrm flipH="1">
            <a:off x="6282911" y="-28138"/>
            <a:ext cx="45719" cy="6966362"/>
            <a:chOff x="12120394" y="-3627"/>
            <a:chExt cx="53539" cy="8982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C33C0-D9C6-6BA3-655E-E321B0E59285}"/>
                </a:ext>
              </a:extLst>
            </p:cNvPr>
            <p:cNvSpPr/>
            <p:nvPr/>
          </p:nvSpPr>
          <p:spPr>
            <a:xfrm>
              <a:off x="12120394" y="-3627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64A841-333C-52DF-304B-E172ADF1D5C5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11BB02-F3D9-6F00-7DE7-B72736E0F43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C65754-6A38-7896-96F7-03383F391006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CYCLE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b="1" dirty="0">
                  <a:solidFill>
                    <a:srgbClr val="0070C0"/>
                  </a:solidFill>
                </a:rPr>
                <a:t>Edit, Enable/Disable,</a:t>
              </a:r>
              <a:r>
                <a:rPr lang="en-US" sz="1200" dirty="0">
                  <a:solidFill>
                    <a:srgbClr val="0070C0"/>
                  </a:solidFill>
                </a:rPr>
                <a:t> and </a:t>
              </a:r>
              <a:r>
                <a:rPr lang="en-US" sz="1200" b="1" dirty="0">
                  <a:solidFill>
                    <a:srgbClr val="0070C0"/>
                  </a:solidFill>
                </a:rPr>
                <a:t>Delete</a:t>
              </a:r>
              <a:r>
                <a:rPr lang="en-US" sz="1200" dirty="0">
                  <a:solidFill>
                    <a:srgbClr val="0070C0"/>
                  </a:solidFill>
                </a:rPr>
                <a:t> the existing Program Cycle.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2FAE57-5836-7184-49E8-2B2BEADC470F}"/>
              </a:ext>
            </a:extLst>
          </p:cNvPr>
          <p:cNvGrpSpPr/>
          <p:nvPr/>
        </p:nvGrpSpPr>
        <p:grpSpPr>
          <a:xfrm>
            <a:off x="887239" y="849160"/>
            <a:ext cx="10591390" cy="5957656"/>
            <a:chOff x="887239" y="849160"/>
            <a:chExt cx="10591390" cy="595765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9" y="849160"/>
              <a:ext cx="10591390" cy="5957656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9B72F8-4587-3618-AE07-C1E2C90355EF}"/>
                </a:ext>
              </a:extLst>
            </p:cNvPr>
            <p:cNvSpPr/>
            <p:nvPr/>
          </p:nvSpPr>
          <p:spPr>
            <a:xfrm>
              <a:off x="9951564" y="2074661"/>
              <a:ext cx="1118741" cy="9545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35152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9C43D-D559-8B9C-38F9-67DD8651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9C7292-33D2-E025-7CFF-AA7B8CB8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31ACB1-49F6-BAD7-DB4E-FD85D736D026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02337-C291-9951-5E21-775AB872A562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E7757C-F7F8-CC06-FDF3-157188C3A38A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E1531B-E671-F6AA-3531-670B15AE9BA0}"/>
                </a:ext>
              </a:extLst>
            </p:cNvPr>
            <p:cNvSpPr txBox="1"/>
            <p:nvPr/>
          </p:nvSpPr>
          <p:spPr>
            <a:xfrm>
              <a:off x="1633134" y="4963394"/>
              <a:ext cx="1700909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User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8F27E-8F69-24E1-EC1A-E31E35D07F7A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44DC92-75C3-453B-0C3C-DEFD791ADB6C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0AAB0A-C573-671C-893D-D2E294DF58D8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91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b="1" dirty="0"/>
                <a:t>View</a:t>
              </a:r>
              <a:r>
                <a:rPr lang="en-US" dirty="0"/>
                <a:t> and </a:t>
              </a:r>
              <a:r>
                <a:rPr lang="en-US" b="1" dirty="0"/>
                <a:t>Search</a:t>
              </a:r>
              <a:r>
                <a:rPr lang="en-US" dirty="0"/>
                <a:t> the existing User List. Click on the </a:t>
              </a:r>
              <a:r>
                <a:rPr lang="en-US" b="1" dirty="0"/>
                <a:t>plus</a:t>
              </a:r>
              <a:r>
                <a:rPr lang="en-US" dirty="0"/>
                <a:t> button to add a new user.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52AFEF-DF19-81CF-C3D7-A1EB351B6734}"/>
              </a:ext>
            </a:extLst>
          </p:cNvPr>
          <p:cNvGrpSpPr/>
          <p:nvPr/>
        </p:nvGrpSpPr>
        <p:grpSpPr>
          <a:xfrm>
            <a:off x="887240" y="849160"/>
            <a:ext cx="10652443" cy="5957656"/>
            <a:chOff x="887240" y="849160"/>
            <a:chExt cx="10652443" cy="595765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0" y="849160"/>
              <a:ext cx="10591388" cy="5957656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ED91D3-9B2F-09F5-6ED4-D11128C83219}"/>
                </a:ext>
              </a:extLst>
            </p:cNvPr>
            <p:cNvSpPr/>
            <p:nvPr/>
          </p:nvSpPr>
          <p:spPr>
            <a:xfrm>
              <a:off x="11199955" y="1362445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6466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C4EB5C-B56F-82CE-86E8-D6439170AE00}"/>
              </a:ext>
            </a:extLst>
          </p:cNvPr>
          <p:cNvGrpSpPr/>
          <p:nvPr/>
        </p:nvGrpSpPr>
        <p:grpSpPr>
          <a:xfrm>
            <a:off x="887240" y="849160"/>
            <a:ext cx="10664993" cy="5957660"/>
            <a:chOff x="887240" y="849160"/>
            <a:chExt cx="10664993" cy="59576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0" y="849160"/>
              <a:ext cx="10591388" cy="5957655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F007CD-A5B6-4D14-4B22-61ED8642E9F4}"/>
                </a:ext>
              </a:extLst>
            </p:cNvPr>
            <p:cNvSpPr/>
            <p:nvPr/>
          </p:nvSpPr>
          <p:spPr>
            <a:xfrm>
              <a:off x="5896947" y="1109750"/>
              <a:ext cx="5655286" cy="5697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05DFF7-D45C-1A3E-F873-251D1DC43331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Add User </a:t>
            </a:r>
            <a:r>
              <a:rPr lang="en-US" dirty="0"/>
              <a:t>Form – Fill in the details </a:t>
            </a:r>
            <a:r>
              <a:rPr lang="en-US" b="1" dirty="0"/>
              <a:t>– User Name, Email, Phone Number, Designation, Role, and Password</a:t>
            </a:r>
            <a:r>
              <a:rPr lang="en-US" dirty="0"/>
              <a:t>. Click </a:t>
            </a:r>
            <a:r>
              <a:rPr lang="en-US" b="1" dirty="0"/>
              <a:t>Add</a:t>
            </a:r>
            <a:r>
              <a:rPr lang="en-US" dirty="0"/>
              <a:t> to confirm &amp; save.</a:t>
            </a:r>
          </a:p>
        </p:txBody>
      </p:sp>
    </p:spTree>
    <p:extLst>
      <p:ext uri="{BB962C8B-B14F-4D97-AF65-F5344CB8AC3E}">
        <p14:creationId xmlns:p14="http://schemas.microsoft.com/office/powerpoint/2010/main" val="193109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F00F9-6852-D4EB-3A5E-07FAAF24D947}"/>
              </a:ext>
            </a:extLst>
          </p:cNvPr>
          <p:cNvGrpSpPr/>
          <p:nvPr/>
        </p:nvGrpSpPr>
        <p:grpSpPr>
          <a:xfrm>
            <a:off x="887241" y="849160"/>
            <a:ext cx="10591386" cy="5957655"/>
            <a:chOff x="887241" y="849160"/>
            <a:chExt cx="10591386" cy="595765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6" cy="5957655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F0CDD4-60C1-2FE6-F7D9-EDA7FA80EFD2}"/>
                </a:ext>
              </a:extLst>
            </p:cNvPr>
            <p:cNvSpPr/>
            <p:nvPr/>
          </p:nvSpPr>
          <p:spPr>
            <a:xfrm>
              <a:off x="10039739" y="2034073"/>
              <a:ext cx="1063690" cy="10828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4F8E8A-53A5-4638-9F6D-E903197ADBE9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Edit, View, Enable/Disable,</a:t>
            </a:r>
            <a:r>
              <a:rPr lang="en-US" sz="1200" dirty="0">
                <a:solidFill>
                  <a:srgbClr val="0070C0"/>
                </a:solidFill>
              </a:rPr>
              <a:t> 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User.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10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EB1F-C544-494B-45B1-4D81A0B9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081E5B-0D15-21DF-A41D-0677D509C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B3828A-C12B-BF2B-BD63-936C27AE802E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02D25-CFBE-298E-CB19-A8B33EBEF5D4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703143-B023-62C8-99FF-014183EA0651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911D6E-180E-C334-8972-2882065E8D16}"/>
                </a:ext>
              </a:extLst>
            </p:cNvPr>
            <p:cNvSpPr txBox="1"/>
            <p:nvPr/>
          </p:nvSpPr>
          <p:spPr>
            <a:xfrm>
              <a:off x="1633134" y="4963394"/>
              <a:ext cx="2179211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Report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5E7925-6536-A889-2A80-0BC973052A3F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92716A-9087-685E-D295-D0AEDB8515D3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239A4E-4222-D088-C1A1-04EF177BF5B2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39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51C529-8D66-05E5-74FF-571204F496D9}"/>
              </a:ext>
            </a:extLst>
          </p:cNvPr>
          <p:cNvGrpSpPr/>
          <p:nvPr/>
        </p:nvGrpSpPr>
        <p:grpSpPr>
          <a:xfrm>
            <a:off x="887241" y="849160"/>
            <a:ext cx="10652442" cy="5957654"/>
            <a:chOff x="887241" y="849160"/>
            <a:chExt cx="10652442" cy="59576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6" cy="59576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B164C6D-2986-6707-E119-6AFD5D96650A}"/>
                </a:ext>
              </a:extLst>
            </p:cNvPr>
            <p:cNvSpPr/>
            <p:nvPr/>
          </p:nvSpPr>
          <p:spPr>
            <a:xfrm>
              <a:off x="11199955" y="1362445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FE9C53-0A6D-4FEC-C974-150FD0409017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/>
              <a:t>View</a:t>
            </a:r>
            <a:r>
              <a:rPr lang="en-US" dirty="0"/>
              <a:t> and </a:t>
            </a:r>
            <a:r>
              <a:rPr lang="en-US" b="1" dirty="0"/>
              <a:t>Search</a:t>
            </a:r>
            <a:r>
              <a:rPr lang="en-US" dirty="0"/>
              <a:t> the existing Reports List. Click on the </a:t>
            </a:r>
            <a:r>
              <a:rPr lang="en-US" b="1" dirty="0"/>
              <a:t>plus</a:t>
            </a:r>
            <a:r>
              <a:rPr lang="en-US" dirty="0"/>
              <a:t> button to add a new user.</a:t>
            </a:r>
          </a:p>
        </p:txBody>
      </p:sp>
    </p:spTree>
    <p:extLst>
      <p:ext uri="{BB962C8B-B14F-4D97-AF65-F5344CB8AC3E}">
        <p14:creationId xmlns:p14="http://schemas.microsoft.com/office/powerpoint/2010/main" val="794405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AC65A7-9F3D-F1C0-25FD-1596A56B9125}"/>
              </a:ext>
            </a:extLst>
          </p:cNvPr>
          <p:cNvGrpSpPr/>
          <p:nvPr/>
        </p:nvGrpSpPr>
        <p:grpSpPr>
          <a:xfrm>
            <a:off x="887241" y="849160"/>
            <a:ext cx="10591385" cy="5957654"/>
            <a:chOff x="887241" y="849160"/>
            <a:chExt cx="10591385" cy="59576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5" cy="59576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73A84E-4087-4318-8475-C43B3BF027F1}"/>
                </a:ext>
              </a:extLst>
            </p:cNvPr>
            <p:cNvSpPr/>
            <p:nvPr/>
          </p:nvSpPr>
          <p:spPr>
            <a:xfrm>
              <a:off x="7450564" y="6405995"/>
              <a:ext cx="821094" cy="2892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40B9BF-FC39-FA98-CA54-B27AE2498914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Generate Report </a:t>
            </a:r>
            <a:r>
              <a:rPr lang="en-US" dirty="0"/>
              <a:t>Form – Fill in the Setup details </a:t>
            </a:r>
            <a:r>
              <a:rPr lang="en-US" b="1" dirty="0"/>
              <a:t>– Report Name, Dataset, Report Description, and Add columns</a:t>
            </a:r>
            <a:r>
              <a:rPr lang="en-US" dirty="0"/>
              <a:t>. Click </a:t>
            </a:r>
            <a:r>
              <a:rPr lang="en-US" b="1" dirty="0"/>
              <a:t>Next</a:t>
            </a:r>
            <a:r>
              <a:rPr lang="en-US" dirty="0"/>
              <a:t> to move forward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311220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66E3EF-7CB0-9A96-7B6F-673CF697220F}"/>
              </a:ext>
            </a:extLst>
          </p:cNvPr>
          <p:cNvGrpSpPr/>
          <p:nvPr/>
        </p:nvGrpSpPr>
        <p:grpSpPr>
          <a:xfrm>
            <a:off x="887241" y="849160"/>
            <a:ext cx="10591385" cy="5957653"/>
            <a:chOff x="887241" y="849160"/>
            <a:chExt cx="10591385" cy="59576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5" cy="59576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70254A-80A4-8A0F-F2C8-1D561A44EB27}"/>
                </a:ext>
              </a:extLst>
            </p:cNvPr>
            <p:cNvSpPr/>
            <p:nvPr/>
          </p:nvSpPr>
          <p:spPr>
            <a:xfrm>
              <a:off x="7576457" y="3079102"/>
              <a:ext cx="643812" cy="3498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2B88E3-6F8D-19E1-2A4D-988C519A4273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Generate Report </a:t>
            </a:r>
            <a:r>
              <a:rPr lang="en-US" dirty="0"/>
              <a:t>Form – Fill in the Query details </a:t>
            </a:r>
            <a:r>
              <a:rPr lang="en-US" b="1" dirty="0"/>
              <a:t>– Query Name, column, Operator, and Value</a:t>
            </a:r>
            <a:r>
              <a:rPr lang="en-US" dirty="0"/>
              <a:t>. Click </a:t>
            </a:r>
            <a:r>
              <a:rPr lang="en-US" b="1" dirty="0"/>
              <a:t>Add</a:t>
            </a:r>
            <a:r>
              <a:rPr lang="en-US" dirty="0"/>
              <a:t> to save in Query. Click </a:t>
            </a:r>
            <a:r>
              <a:rPr lang="en-US" b="1" dirty="0"/>
              <a:t>Next</a:t>
            </a:r>
            <a:r>
              <a:rPr lang="en-US" dirty="0"/>
              <a:t> to move forward in the process.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048BC-0E8F-5D31-0AA3-C8BE99878C5C}"/>
              </a:ext>
            </a:extLst>
          </p:cNvPr>
          <p:cNvSpPr/>
          <p:nvPr/>
        </p:nvSpPr>
        <p:spPr>
          <a:xfrm>
            <a:off x="7849568" y="6405151"/>
            <a:ext cx="779012" cy="318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50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A9358-2081-0E75-4433-3C3C1486CC71}"/>
              </a:ext>
            </a:extLst>
          </p:cNvPr>
          <p:cNvGrpSpPr/>
          <p:nvPr/>
        </p:nvGrpSpPr>
        <p:grpSpPr>
          <a:xfrm>
            <a:off x="887242" y="849160"/>
            <a:ext cx="10591383" cy="5957653"/>
            <a:chOff x="887242" y="849160"/>
            <a:chExt cx="10591383" cy="59576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2" y="849160"/>
              <a:ext cx="10591383" cy="59576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C088264-9B4B-78A6-3222-5DA24CC582BC}"/>
                </a:ext>
              </a:extLst>
            </p:cNvPr>
            <p:cNvSpPr/>
            <p:nvPr/>
          </p:nvSpPr>
          <p:spPr>
            <a:xfrm>
              <a:off x="7542940" y="6395202"/>
              <a:ext cx="636348" cy="3284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F51447-DC85-9113-3319-7FBC879285FF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Generate Report </a:t>
            </a:r>
            <a:r>
              <a:rPr lang="en-US" dirty="0"/>
              <a:t>Form – Fill in the Layout details </a:t>
            </a:r>
            <a:r>
              <a:rPr lang="en-US" b="1" dirty="0"/>
              <a:t>– Report Title, Rows, and Column.</a:t>
            </a:r>
            <a:r>
              <a:rPr lang="en-US" dirty="0"/>
              <a:t> Click </a:t>
            </a:r>
            <a:r>
              <a:rPr lang="en-US" b="1" dirty="0"/>
              <a:t>Add</a:t>
            </a:r>
            <a:r>
              <a:rPr lang="en-US" dirty="0"/>
              <a:t> to confirm &amp; save.</a:t>
            </a:r>
          </a:p>
        </p:txBody>
      </p:sp>
    </p:spTree>
    <p:extLst>
      <p:ext uri="{BB962C8B-B14F-4D97-AF65-F5344CB8AC3E}">
        <p14:creationId xmlns:p14="http://schemas.microsoft.com/office/powerpoint/2010/main" val="40811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1AF-2A0A-AC84-327A-0F28726B6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6AB42F-6EEB-3ABB-BDD0-AE942A2AA367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33135" y="4963394"/>
              <a:ext cx="2038533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Login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7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6D1D5E-856F-91EA-0F98-F5DF287090CD}"/>
              </a:ext>
            </a:extLst>
          </p:cNvPr>
          <p:cNvGrpSpPr/>
          <p:nvPr/>
        </p:nvGrpSpPr>
        <p:grpSpPr>
          <a:xfrm>
            <a:off x="887241" y="849160"/>
            <a:ext cx="10591385" cy="5957654"/>
            <a:chOff x="887241" y="849160"/>
            <a:chExt cx="10591385" cy="59576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5" cy="59576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E1BB0B-AE17-2A4C-B847-93328DD9F079}"/>
                </a:ext>
              </a:extLst>
            </p:cNvPr>
            <p:cNvSpPr/>
            <p:nvPr/>
          </p:nvSpPr>
          <p:spPr>
            <a:xfrm>
              <a:off x="9983756" y="2029336"/>
              <a:ext cx="1138334" cy="914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AA943B-1FB3-E117-21D5-ACC74F033E02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Edit, Execute,</a:t>
            </a:r>
            <a:r>
              <a:rPr lang="en-US" sz="1200" dirty="0">
                <a:solidFill>
                  <a:srgbClr val="0070C0"/>
                </a:solidFill>
              </a:rPr>
              <a:t> 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Reports.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3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B08DA-EF83-99A3-2B34-F7BA6506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29C5E1-0599-784A-8B34-985F4F63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5E021C-8F5B-401D-9D62-A78E39CFB117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A21863-41C3-94E3-6EC0-C335129BC244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6D9080-9124-2ACA-F9E0-9217A936EF8B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4CAEF0-BFC2-BA36-C9CE-5F421AF979ED}"/>
                </a:ext>
              </a:extLst>
            </p:cNvPr>
            <p:cNvSpPr txBox="1"/>
            <p:nvPr/>
          </p:nvSpPr>
          <p:spPr>
            <a:xfrm>
              <a:off x="1633134" y="4963394"/>
              <a:ext cx="3473438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Resources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8F9C72-D769-A256-4178-8375CDB6AC38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A86A8F-59C6-CA9A-87E3-FBF224343464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C343F7-2BBE-72A2-FAAB-2E8D766F701C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58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4F1281-4199-2966-111E-4EDD3ED272B7}"/>
              </a:ext>
            </a:extLst>
          </p:cNvPr>
          <p:cNvGrpSpPr/>
          <p:nvPr/>
        </p:nvGrpSpPr>
        <p:grpSpPr>
          <a:xfrm>
            <a:off x="887241" y="849160"/>
            <a:ext cx="10652442" cy="5957654"/>
            <a:chOff x="887241" y="849160"/>
            <a:chExt cx="10652442" cy="59576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5" cy="59576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ACB11D-7474-3C60-E999-1A628A32D6A9}"/>
                </a:ext>
              </a:extLst>
            </p:cNvPr>
            <p:cNvSpPr/>
            <p:nvPr/>
          </p:nvSpPr>
          <p:spPr>
            <a:xfrm>
              <a:off x="11199955" y="1348377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78741E-8628-4C2D-0225-2AFF8F51EF31}"/>
              </a:ext>
            </a:extLst>
          </p:cNvPr>
          <p:cNvSpPr txBox="1"/>
          <p:nvPr/>
        </p:nvSpPr>
        <p:spPr>
          <a:xfrm>
            <a:off x="4108371" y="90720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View</a:t>
            </a:r>
            <a:r>
              <a:rPr lang="en-US" dirty="0"/>
              <a:t> and </a:t>
            </a:r>
            <a:r>
              <a:rPr lang="en-US" b="1" dirty="0"/>
              <a:t>Search</a:t>
            </a:r>
            <a:r>
              <a:rPr lang="en-US" dirty="0"/>
              <a:t> the existing Resource List. Click on the </a:t>
            </a:r>
            <a:r>
              <a:rPr lang="en-US" b="1" dirty="0"/>
              <a:t>plus</a:t>
            </a:r>
            <a:r>
              <a:rPr lang="en-US" dirty="0"/>
              <a:t> button to add a new resource.</a:t>
            </a:r>
          </a:p>
        </p:txBody>
      </p:sp>
    </p:spTree>
    <p:extLst>
      <p:ext uri="{BB962C8B-B14F-4D97-AF65-F5344CB8AC3E}">
        <p14:creationId xmlns:p14="http://schemas.microsoft.com/office/powerpoint/2010/main" val="2634835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FFF59-5B0B-9EC5-8B97-77DF62058321}"/>
              </a:ext>
            </a:extLst>
          </p:cNvPr>
          <p:cNvGrpSpPr/>
          <p:nvPr/>
        </p:nvGrpSpPr>
        <p:grpSpPr>
          <a:xfrm>
            <a:off x="887241" y="850614"/>
            <a:ext cx="10664992" cy="5956206"/>
            <a:chOff x="887241" y="850614"/>
            <a:chExt cx="10664992" cy="595620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50614"/>
              <a:ext cx="10591385" cy="5954746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E7B3E2-F59B-D763-F582-405E4BA88509}"/>
                </a:ext>
              </a:extLst>
            </p:cNvPr>
            <p:cNvSpPr/>
            <p:nvPr/>
          </p:nvSpPr>
          <p:spPr>
            <a:xfrm>
              <a:off x="5896947" y="1109750"/>
              <a:ext cx="5655286" cy="5697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2BA657-EBDB-C164-1907-0D7BFF8FD122}"/>
              </a:ext>
            </a:extLst>
          </p:cNvPr>
          <p:cNvSpPr txBox="1"/>
          <p:nvPr/>
        </p:nvSpPr>
        <p:spPr>
          <a:xfrm>
            <a:off x="4038031" y="-49960"/>
            <a:ext cx="7367337" cy="88915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Add Resource </a:t>
            </a:r>
            <a:r>
              <a:rPr lang="en-US" dirty="0"/>
              <a:t>Form – Fill in the Query details </a:t>
            </a:r>
            <a:r>
              <a:rPr lang="en-US" b="1" dirty="0"/>
              <a:t>– Resource Name, Resource Description, Resource type, Insert URL/Upload Document, Category, and Upload Image.</a:t>
            </a:r>
            <a:r>
              <a:rPr lang="en-US" dirty="0"/>
              <a:t> Click </a:t>
            </a:r>
            <a:r>
              <a:rPr lang="en-US" b="1" dirty="0"/>
              <a:t>Add</a:t>
            </a:r>
            <a:r>
              <a:rPr lang="en-US" dirty="0"/>
              <a:t> to confirm &amp; save.</a:t>
            </a:r>
          </a:p>
        </p:txBody>
      </p:sp>
    </p:spTree>
    <p:extLst>
      <p:ext uri="{BB962C8B-B14F-4D97-AF65-F5344CB8AC3E}">
        <p14:creationId xmlns:p14="http://schemas.microsoft.com/office/powerpoint/2010/main" val="2661597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868AA-9AEC-04A5-4702-B4F6B98848AC}"/>
              </a:ext>
            </a:extLst>
          </p:cNvPr>
          <p:cNvGrpSpPr/>
          <p:nvPr/>
        </p:nvGrpSpPr>
        <p:grpSpPr>
          <a:xfrm>
            <a:off x="887241" y="849160"/>
            <a:ext cx="10591385" cy="5957653"/>
            <a:chOff x="887241" y="849160"/>
            <a:chExt cx="10591385" cy="59576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1" y="849160"/>
              <a:ext cx="10591385" cy="59576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4A9A3B-81D9-9CCE-02D1-F30EB9445F52}"/>
                </a:ext>
              </a:extLst>
            </p:cNvPr>
            <p:cNvSpPr/>
            <p:nvPr/>
          </p:nvSpPr>
          <p:spPr>
            <a:xfrm>
              <a:off x="10002416" y="2006081"/>
              <a:ext cx="1138335" cy="11732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F8CEF2-8FD6-E69D-C0EA-CBD4FD722247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Edit, View, Enable/Disable,</a:t>
            </a:r>
            <a:r>
              <a:rPr lang="en-US" sz="1200" dirty="0">
                <a:solidFill>
                  <a:srgbClr val="0070C0"/>
                </a:solidFill>
              </a:rPr>
              <a:t> 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User.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7B65-0F2D-FA84-08D4-E7AB73A9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C07E67-DCD9-036D-3F78-3B349B90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9BC52E-B63D-0F49-503D-E94E61DF00F3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5413F-EB24-8023-6DA8-D12BE25CA68A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2FDF03-2267-A0F0-A4B7-B76D5C11A027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3786F7-A642-86EC-A67D-FEB4FF2431F6}"/>
                </a:ext>
              </a:extLst>
            </p:cNvPr>
            <p:cNvSpPr txBox="1"/>
            <p:nvPr/>
          </p:nvSpPr>
          <p:spPr>
            <a:xfrm>
              <a:off x="1633134" y="4963394"/>
              <a:ext cx="3473438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Key facts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558647-30FA-4C86-E43B-9ACEE79FEA3A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CF0A67-4FA7-3EA4-17BF-906E66B4C44E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F9EC9B-44DA-769F-8E6E-CC517AD32FF0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66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C1CB1A-D4D2-6D7B-FD88-A168C7CFE35E}"/>
              </a:ext>
            </a:extLst>
          </p:cNvPr>
          <p:cNvGrpSpPr/>
          <p:nvPr/>
        </p:nvGrpSpPr>
        <p:grpSpPr>
          <a:xfrm>
            <a:off x="887242" y="849160"/>
            <a:ext cx="10652441" cy="5957653"/>
            <a:chOff x="887242" y="849160"/>
            <a:chExt cx="10652441" cy="59576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2" y="849160"/>
              <a:ext cx="10591383" cy="595765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EB8DE5-FBAD-CE4C-8576-6DCC7B2322F9}"/>
                </a:ext>
              </a:extLst>
            </p:cNvPr>
            <p:cNvSpPr/>
            <p:nvPr/>
          </p:nvSpPr>
          <p:spPr>
            <a:xfrm>
              <a:off x="11199955" y="1362445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067AA8-564C-CD67-8F53-9ED1E8323798}"/>
              </a:ext>
            </a:extLst>
          </p:cNvPr>
          <p:cNvSpPr txBox="1"/>
          <p:nvPr/>
        </p:nvSpPr>
        <p:spPr>
          <a:xfrm>
            <a:off x="4108371" y="118853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View</a:t>
            </a:r>
            <a:r>
              <a:rPr lang="en-US" dirty="0"/>
              <a:t> and </a:t>
            </a:r>
            <a:r>
              <a:rPr lang="en-US" b="1" dirty="0"/>
              <a:t>Search</a:t>
            </a:r>
            <a:r>
              <a:rPr lang="en-US" dirty="0"/>
              <a:t> the existing Keyfacts List. Click on the </a:t>
            </a:r>
            <a:r>
              <a:rPr lang="en-US" b="1" dirty="0"/>
              <a:t>plus</a:t>
            </a:r>
            <a:r>
              <a:rPr lang="en-US" dirty="0"/>
              <a:t> button to add a new Keyfact.</a:t>
            </a:r>
          </a:p>
        </p:txBody>
      </p:sp>
    </p:spTree>
    <p:extLst>
      <p:ext uri="{BB962C8B-B14F-4D97-AF65-F5344CB8AC3E}">
        <p14:creationId xmlns:p14="http://schemas.microsoft.com/office/powerpoint/2010/main" val="201767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24451B-0009-2549-DCCD-A21267587F64}"/>
              </a:ext>
            </a:extLst>
          </p:cNvPr>
          <p:cNvGrpSpPr/>
          <p:nvPr/>
        </p:nvGrpSpPr>
        <p:grpSpPr>
          <a:xfrm>
            <a:off x="887242" y="849160"/>
            <a:ext cx="10664991" cy="5957660"/>
            <a:chOff x="887242" y="849160"/>
            <a:chExt cx="10664991" cy="59576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2" y="849160"/>
              <a:ext cx="10591383" cy="5957652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2DDBD72-0EE8-6D0C-3426-4E441DF5A422}"/>
                </a:ext>
              </a:extLst>
            </p:cNvPr>
            <p:cNvSpPr/>
            <p:nvPr/>
          </p:nvSpPr>
          <p:spPr>
            <a:xfrm>
              <a:off x="5896947" y="1109750"/>
              <a:ext cx="5655286" cy="5697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2A1635-CA98-4AA8-A633-760DEA0D080C}"/>
              </a:ext>
            </a:extLst>
          </p:cNvPr>
          <p:cNvSpPr txBox="1"/>
          <p:nvPr/>
        </p:nvSpPr>
        <p:spPr>
          <a:xfrm>
            <a:off x="4108371" y="104788"/>
            <a:ext cx="7367337" cy="61215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Add Keyfacts </a:t>
            </a:r>
            <a:r>
              <a:rPr lang="en-US" dirty="0"/>
              <a:t>Form – Fill in the Query details </a:t>
            </a:r>
            <a:r>
              <a:rPr lang="en-US" b="1" dirty="0"/>
              <a:t>–Text, Unit, and Value.</a:t>
            </a:r>
            <a:r>
              <a:rPr lang="en-US" dirty="0"/>
              <a:t> Click </a:t>
            </a:r>
            <a:r>
              <a:rPr lang="en-US" b="1" dirty="0"/>
              <a:t>Add</a:t>
            </a:r>
            <a:r>
              <a:rPr lang="en-US" dirty="0"/>
              <a:t> to confirm &amp; save.</a:t>
            </a:r>
          </a:p>
        </p:txBody>
      </p:sp>
    </p:spTree>
    <p:extLst>
      <p:ext uri="{BB962C8B-B14F-4D97-AF65-F5344CB8AC3E}">
        <p14:creationId xmlns:p14="http://schemas.microsoft.com/office/powerpoint/2010/main" val="1956394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144D4F-58FE-0E34-5F7D-515AD6CC9AB1}"/>
              </a:ext>
            </a:extLst>
          </p:cNvPr>
          <p:cNvGrpSpPr/>
          <p:nvPr/>
        </p:nvGrpSpPr>
        <p:grpSpPr>
          <a:xfrm>
            <a:off x="887242" y="849160"/>
            <a:ext cx="10591383" cy="5957652"/>
            <a:chOff x="887242" y="849160"/>
            <a:chExt cx="10591383" cy="59576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2" y="849160"/>
              <a:ext cx="10591383" cy="5957652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B295F5-6258-4DD4-8B19-D452DC729B7E}"/>
                </a:ext>
              </a:extLst>
            </p:cNvPr>
            <p:cNvSpPr/>
            <p:nvPr/>
          </p:nvSpPr>
          <p:spPr>
            <a:xfrm>
              <a:off x="9881119" y="2052734"/>
              <a:ext cx="1175658" cy="7464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80B29C-5298-AA63-BCB4-F03B1ECA2036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Edit </a:t>
            </a:r>
            <a:r>
              <a:rPr lang="en-US" sz="1200" dirty="0">
                <a:solidFill>
                  <a:srgbClr val="0070C0"/>
                </a:solidFill>
              </a:rPr>
              <a:t>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Keyfacts.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7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FA8AC-1403-C89E-8CA8-1CE64410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A0FEB4-F777-584F-9870-A7A84110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3EBD94-A575-C4B0-0559-8A1BC08C6FD7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5BFA19-3BA0-8028-E07C-A297D990E091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E526CD-D582-6D59-4D8F-2F1A3A3E8FD3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9F12C-1F8B-A7CA-4CEB-B9CB2974F499}"/>
                </a:ext>
              </a:extLst>
            </p:cNvPr>
            <p:cNvSpPr txBox="1"/>
            <p:nvPr/>
          </p:nvSpPr>
          <p:spPr>
            <a:xfrm>
              <a:off x="1633133" y="4963394"/>
              <a:ext cx="3881401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Import Logs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2E1866-33E6-2614-CCDC-7DF453A55F1F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2A03AE-93AE-0DAE-8B16-0B204B51FCB4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11B105-4C8C-0AAE-E0A0-5B55D4EA0C5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343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0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84443A7-CC12-464A-9DBE-B9FD1CDC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49160"/>
            <a:ext cx="10591399" cy="5957662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17332"/>
            <a:ext cx="11089513" cy="337543"/>
            <a:chOff x="386195" y="217332"/>
            <a:chExt cx="11089513" cy="33754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17332"/>
              <a:ext cx="7367337" cy="33515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/>
                <a:t>Login using valid credentials to access the Data Manager.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36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4443A7-CC12-464A-9DBE-B9FD1CDC5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3" y="849160"/>
            <a:ext cx="10591381" cy="5957652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8EFBB-3805-42A8-67FC-D9A9E0C3AEF2}"/>
              </a:ext>
            </a:extLst>
          </p:cNvPr>
          <p:cNvSpPr txBox="1"/>
          <p:nvPr/>
        </p:nvSpPr>
        <p:spPr>
          <a:xfrm>
            <a:off x="4108371" y="189193"/>
            <a:ext cx="7367337" cy="33515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/>
              <a:t>View</a:t>
            </a:r>
            <a:r>
              <a:rPr lang="en-US" dirty="0"/>
              <a:t> and </a:t>
            </a:r>
            <a:r>
              <a:rPr lang="en-US" b="1" dirty="0"/>
              <a:t>Search</a:t>
            </a:r>
            <a:r>
              <a:rPr lang="en-US" dirty="0"/>
              <a:t> the existing Import logs List. </a:t>
            </a:r>
          </a:p>
        </p:txBody>
      </p:sp>
    </p:spTree>
    <p:extLst>
      <p:ext uri="{BB962C8B-B14F-4D97-AF65-F5344CB8AC3E}">
        <p14:creationId xmlns:p14="http://schemas.microsoft.com/office/powerpoint/2010/main" val="3251612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8018D1-8D9D-BC68-5405-EB2F4A6071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C3B7FC-64F6-C40D-E34A-A13850E9563C}"/>
              </a:ext>
            </a:extLst>
          </p:cNvPr>
          <p:cNvGrpSpPr/>
          <p:nvPr/>
        </p:nvGrpSpPr>
        <p:grpSpPr>
          <a:xfrm>
            <a:off x="887243" y="849160"/>
            <a:ext cx="10591381" cy="5957651"/>
            <a:chOff x="887243" y="849160"/>
            <a:chExt cx="10591381" cy="595765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3" y="849160"/>
              <a:ext cx="10591381" cy="5957651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B3A26A-A460-5219-76B8-9B03D88CEFA9}"/>
                </a:ext>
              </a:extLst>
            </p:cNvPr>
            <p:cNvSpPr/>
            <p:nvPr/>
          </p:nvSpPr>
          <p:spPr>
            <a:xfrm>
              <a:off x="10030407" y="2006083"/>
              <a:ext cx="1110344" cy="7091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5B8501-5423-31EF-CEF2-2EB90EEAA865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b="1" dirty="0">
                <a:solidFill>
                  <a:srgbClr val="0070C0"/>
                </a:solidFill>
              </a:rPr>
              <a:t>Download </a:t>
            </a:r>
            <a:r>
              <a:rPr lang="en-US" sz="1200" dirty="0">
                <a:solidFill>
                  <a:srgbClr val="0070C0"/>
                </a:solidFill>
              </a:rPr>
              <a:t>and </a:t>
            </a:r>
            <a:r>
              <a:rPr lang="en-US" sz="1200" b="1" dirty="0">
                <a:solidFill>
                  <a:srgbClr val="0070C0"/>
                </a:solidFill>
              </a:rPr>
              <a:t>Delete</a:t>
            </a:r>
            <a:r>
              <a:rPr lang="en-US" sz="1200" dirty="0">
                <a:solidFill>
                  <a:srgbClr val="0070C0"/>
                </a:solidFill>
              </a:rPr>
              <a:t> the existing Import Logs.               </a:t>
            </a:r>
            <a:endParaRPr lang="en-US" sz="10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2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ECBC8-0E44-3336-9F0D-A1634D16A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0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F9EF-03EC-6781-3B88-4B203CBC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748B99-9246-E73D-AAB0-1DE458A05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192AC0-C2F5-0AE3-B995-9FB71B8FB33D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962720-F56F-E62E-DE01-A1531D95334F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E51CD-D74D-6F82-9185-7D8BE52AF82E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B24036-DC4A-D719-2F5A-3A6919C25445}"/>
                </a:ext>
              </a:extLst>
            </p:cNvPr>
            <p:cNvSpPr txBox="1"/>
            <p:nvPr/>
          </p:nvSpPr>
          <p:spPr>
            <a:xfrm>
              <a:off x="1633135" y="4963394"/>
              <a:ext cx="3206151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Summary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8EA8D-A722-D6EA-D5E0-1E47384B5B5C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9BC093-399A-E1DB-38D1-8F6651A29ED2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5C5AF2-D451-47D6-D618-3F24AFC85B9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56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Welcome Page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AFD92D-41CB-BEBE-A188-FD9A82E0A2B8}"/>
              </a:ext>
            </a:extLst>
          </p:cNvPr>
          <p:cNvGrpSpPr/>
          <p:nvPr/>
        </p:nvGrpSpPr>
        <p:grpSpPr>
          <a:xfrm>
            <a:off x="825831" y="850614"/>
            <a:ext cx="10652803" cy="5954754"/>
            <a:chOff x="825831" y="850614"/>
            <a:chExt cx="10652803" cy="59547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5" y="850614"/>
              <a:ext cx="10591399" cy="59547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0891FE-15DA-51CE-32D8-A2B4FA690E5D}"/>
                </a:ext>
              </a:extLst>
            </p:cNvPr>
            <p:cNvSpPr/>
            <p:nvPr/>
          </p:nvSpPr>
          <p:spPr>
            <a:xfrm>
              <a:off x="825831" y="1083251"/>
              <a:ext cx="1664149" cy="3883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1113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602AC-693E-6959-D67D-8C6ECE4E7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29FA2F-87E6-F4DD-6B22-3306B07D4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r="1835" b="18542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F44FCF-357C-F3C9-6A86-2C97667937B1}"/>
              </a:ext>
            </a:extLst>
          </p:cNvPr>
          <p:cNvSpPr/>
          <p:nvPr/>
        </p:nvSpPr>
        <p:spPr>
          <a:xfrm>
            <a:off x="0" y="-15235"/>
            <a:ext cx="12192000" cy="68732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371C9-2718-1A65-57A7-C72325B1011C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1AEFB7-72FB-066F-9996-5C55F029690A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DF988-C777-C2E7-4FC6-CBEEAA52D3FE}"/>
                </a:ext>
              </a:extLst>
            </p:cNvPr>
            <p:cNvSpPr txBox="1"/>
            <p:nvPr/>
          </p:nvSpPr>
          <p:spPr>
            <a:xfrm>
              <a:off x="1633135" y="4963394"/>
              <a:ext cx="1757179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rgbClr val="009EDE"/>
                  </a:solidFill>
                </a:rPr>
                <a:t>Area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0A9CCD-FF09-1F77-F043-BBB0A668CA7E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94C436-1FB9-8814-9E39-28C1620F1B48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9EDE"/>
            </a:solidFill>
            <a:ln>
              <a:solidFill>
                <a:srgbClr val="009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1FDF-C582-3143-A512-6F92789E5BDD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79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40BDE68-C9D4-2DF8-D2AF-86AFA7193A0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A0BA6-FE72-598C-89F6-536D1901EF7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B10933-AB7D-ADB5-027F-A9A63B4F6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02522E-90A8-3220-BB8E-827440EEE3D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0DDA9-C45F-1410-160D-6C98C8CDBD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948DD0-B5D2-D28E-345C-A407451BB53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82227-14A9-12F4-E62A-6DECC1C2B9D1}"/>
              </a:ext>
            </a:extLst>
          </p:cNvPr>
          <p:cNvGrpSpPr/>
          <p:nvPr/>
        </p:nvGrpSpPr>
        <p:grpSpPr>
          <a:xfrm flipH="1">
            <a:off x="12152328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828C6-719C-057E-306C-14219E9BA37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7F4463-3589-95CF-416B-86073F0A30E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8DD105-3BB6-5C14-5526-27F03F804C6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B214AB-753B-A4A3-E7F9-2CC933774F1A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1F3A59-5C1F-593B-7E10-5BE24425A08C}"/>
              </a:ext>
            </a:extLst>
          </p:cNvPr>
          <p:cNvGrpSpPr/>
          <p:nvPr/>
        </p:nvGrpSpPr>
        <p:grpSpPr>
          <a:xfrm>
            <a:off x="386195" y="175128"/>
            <a:ext cx="11089513" cy="379747"/>
            <a:chOff x="386195" y="175128"/>
            <a:chExt cx="11089513" cy="3797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8018D1-8D9D-BC68-5405-EB2F4A607172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37BAE-B78E-EDA8-7339-DEBDF2CFBBEF}"/>
                </a:ext>
              </a:extLst>
            </p:cNvPr>
            <p:cNvSpPr txBox="1"/>
            <p:nvPr/>
          </p:nvSpPr>
          <p:spPr>
            <a:xfrm>
              <a:off x="4108371" y="175128"/>
              <a:ext cx="7367337" cy="33515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b="1" dirty="0"/>
                <a:t>View</a:t>
              </a:r>
              <a:r>
                <a:rPr lang="en-US" dirty="0"/>
                <a:t> and </a:t>
              </a:r>
              <a:r>
                <a:rPr lang="en-US" b="1" dirty="0"/>
                <a:t>Search</a:t>
              </a:r>
              <a:r>
                <a:rPr lang="en-US" dirty="0"/>
                <a:t> the existing Area List. Click on the </a:t>
              </a:r>
              <a:r>
                <a:rPr lang="en-US" b="1" dirty="0"/>
                <a:t>plus</a:t>
              </a:r>
              <a:r>
                <a:rPr lang="en-US" dirty="0"/>
                <a:t> button to add a new area.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D95D5-7133-6FEF-A602-36679C0EED79}"/>
              </a:ext>
            </a:extLst>
          </p:cNvPr>
          <p:cNvGrpSpPr/>
          <p:nvPr/>
        </p:nvGrpSpPr>
        <p:grpSpPr>
          <a:xfrm>
            <a:off x="887235" y="850613"/>
            <a:ext cx="10652448" cy="5954754"/>
            <a:chOff x="887235" y="850613"/>
            <a:chExt cx="10652448" cy="59547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84443A7-CC12-464A-9DBE-B9FD1CDC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5" y="850613"/>
              <a:ext cx="10591399" cy="59547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CD9E34-97A3-EBFD-F458-CC32AE8A8C25}"/>
                </a:ext>
              </a:extLst>
            </p:cNvPr>
            <p:cNvSpPr/>
            <p:nvPr/>
          </p:nvSpPr>
          <p:spPr>
            <a:xfrm>
              <a:off x="11199955" y="1320241"/>
              <a:ext cx="339728" cy="400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0421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788D-ED98-7766-F769-41B09EAC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D9E12A-FFAF-1B7A-5742-E77583034271}"/>
              </a:ext>
            </a:extLst>
          </p:cNvPr>
          <p:cNvSpPr/>
          <p:nvPr/>
        </p:nvSpPr>
        <p:spPr>
          <a:xfrm>
            <a:off x="182880" y="13454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8174D7-5D1C-288A-A19C-9686348AF6B1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B0F0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9FCDF6-B0E5-CA3E-3AF7-51BA65E93C9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275883-EAD1-DB06-7A86-E3DA615775D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9BDC5B-7A71-01D4-D01E-69471311271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CB6A5E-7889-D4CF-D41F-07E931FD947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3E2383-90CE-F685-72F1-CD0BE98EC16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  <a:solidFill>
            <a:srgbClr val="00B0F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4FEDDB-050A-7092-F852-1C18FC143705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9CE0151-1C62-FFE7-3C19-1B0CA333E9A3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1923EF-F3F9-1079-2827-0C8667B8426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3E638C-5988-ADA4-F079-B18517B0338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910C51-FD33-6CE2-A9BE-69C1B695323E}"/>
              </a:ext>
            </a:extLst>
          </p:cNvPr>
          <p:cNvGrpSpPr/>
          <p:nvPr/>
        </p:nvGrpSpPr>
        <p:grpSpPr>
          <a:xfrm>
            <a:off x="386195" y="104788"/>
            <a:ext cx="11089513" cy="612155"/>
            <a:chOff x="386195" y="104788"/>
            <a:chExt cx="11089513" cy="612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B418FE-22F8-233C-AD41-BDAD18EB034B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CB9515-8A17-3E8F-6CF2-5BF0C2ED8B7D}"/>
                </a:ext>
              </a:extLst>
            </p:cNvPr>
            <p:cNvSpPr txBox="1"/>
            <p:nvPr/>
          </p:nvSpPr>
          <p:spPr>
            <a:xfrm>
              <a:off x="4108371" y="104788"/>
              <a:ext cx="7367337" cy="61215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b="1" dirty="0"/>
                <a:t>Add Area </a:t>
              </a:r>
              <a:r>
                <a:rPr lang="en-US" dirty="0"/>
                <a:t>Form – Fill in the details – </a:t>
              </a:r>
              <a:r>
                <a:rPr lang="en-US" b="1" dirty="0"/>
                <a:t>Parent Area, Area ID, and  Name</a:t>
              </a:r>
              <a:r>
                <a:rPr lang="en-US" dirty="0"/>
                <a:t>. Click </a:t>
              </a:r>
              <a:r>
                <a:rPr lang="en-US" b="1" dirty="0"/>
                <a:t>Add</a:t>
              </a:r>
              <a:r>
                <a:rPr lang="en-US" dirty="0"/>
                <a:t> to confirm &amp; save.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B49BA-EE69-6694-C45D-AA559F06F8AE}"/>
              </a:ext>
            </a:extLst>
          </p:cNvPr>
          <p:cNvGrpSpPr/>
          <p:nvPr/>
        </p:nvGrpSpPr>
        <p:grpSpPr>
          <a:xfrm>
            <a:off x="887235" y="850613"/>
            <a:ext cx="10652448" cy="5954754"/>
            <a:chOff x="887235" y="850613"/>
            <a:chExt cx="10652448" cy="595475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DFC63C-8A48-853A-C9F7-A01BEDFE1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5" y="850613"/>
              <a:ext cx="10591398" cy="595475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F6261C-DD45-0F51-10AC-655FE6ABE417}"/>
                </a:ext>
              </a:extLst>
            </p:cNvPr>
            <p:cNvSpPr/>
            <p:nvPr/>
          </p:nvSpPr>
          <p:spPr>
            <a:xfrm>
              <a:off x="6096000" y="1065681"/>
              <a:ext cx="5443683" cy="57396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5189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639</Words>
  <Application>Microsoft Office PowerPoint</Application>
  <PresentationFormat>Widescreen</PresentationFormat>
  <Paragraphs>98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itm</dc:creator>
  <cp:lastModifiedBy>shashvindu jha</cp:lastModifiedBy>
  <cp:revision>121</cp:revision>
  <dcterms:created xsi:type="dcterms:W3CDTF">2024-10-07T05:57:32Z</dcterms:created>
  <dcterms:modified xsi:type="dcterms:W3CDTF">2024-10-28T09:06:19Z</dcterms:modified>
</cp:coreProperties>
</file>